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6"/>
  </p:notesMasterIdLst>
  <p:sldIdLst>
    <p:sldId id="257" r:id="rId3"/>
    <p:sldId id="256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0045" autoAdjust="0"/>
  </p:normalViewPr>
  <p:slideViewPr>
    <p:cSldViewPr showGuides="1">
      <p:cViewPr varScale="1">
        <p:scale>
          <a:sx n="85" d="100"/>
          <a:sy n="85" d="100"/>
        </p:scale>
        <p:origin x="102" y="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7AF71-3194-4237-A305-7D1955EDEB0C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D8054-7F9B-4ACB-B971-667A2E275A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3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>
            <a:noAutofit/>
          </a:bodyPr>
          <a:lstStyle/>
          <a:p>
            <a:endParaRPr lang="en-US" sz="120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2249196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>
            <a:noAutofit/>
          </a:bodyPr>
          <a:lstStyle/>
          <a:p>
            <a:endParaRPr lang="en-US" sz="120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4021478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>
            <a:noAutofit/>
          </a:bodyPr>
          <a:lstStyle/>
          <a:p>
            <a:endParaRPr lang="en-US" sz="120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408586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0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00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93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0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9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38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8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0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7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19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23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056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../12_Zpr&#225;va%20DK/Slide_DK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294400" cy="17280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</p:pic>
      <p:sp>
        <p:nvSpPr>
          <p:cNvPr id="2" name="TextovéPole 1"/>
          <p:cNvSpPr txBox="1"/>
          <p:nvPr/>
        </p:nvSpPr>
        <p:spPr>
          <a:xfrm>
            <a:off x="977412" y="2463332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Výdaje finančních prostředků naší organizace Bělá pod Bezdězem</a:t>
            </a:r>
          </a:p>
          <a:p>
            <a:pPr algn="ctr"/>
            <a:endParaRPr 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 rok 2016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796" y="5035034"/>
            <a:ext cx="2252260" cy="1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420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294400" cy="17280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324682"/>
              </p:ext>
            </p:extLst>
          </p:nvPr>
        </p:nvGraphicFramePr>
        <p:xfrm>
          <a:off x="323526" y="2852936"/>
          <a:ext cx="8349920" cy="318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514"/>
                <a:gridCol w="374140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solidFill>
                            <a:schemeClr val="bg1"/>
                          </a:solidFill>
                          <a:effectLst/>
                        </a:rPr>
                        <a:t>Členské </a:t>
                      </a:r>
                      <a:r>
                        <a:rPr lang="cs-CZ" sz="2600" dirty="0">
                          <a:solidFill>
                            <a:schemeClr val="bg1"/>
                          </a:solidFill>
                          <a:effectLst/>
                        </a:rPr>
                        <a:t>známky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64 240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Brigády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112 000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Příspěvek na chod organizace 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31 460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Zápisné nových členů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20 700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Příjem z pořádaných akcí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68 356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Dotace - Středočeský kraj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30 000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Sponzoři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42 000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988840"/>
            <a:ext cx="23042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PŘÍJMY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337" y="5121288"/>
            <a:ext cx="1149119" cy="9000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95988" y="6146140"/>
            <a:ext cx="8349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Poděkování patří všem, těšíme se na další spolupráci.</a:t>
            </a:r>
            <a:endParaRPr lang="cs-CZ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0196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294400" cy="17280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72188"/>
              </p:ext>
            </p:extLst>
          </p:nvPr>
        </p:nvGraphicFramePr>
        <p:xfrm>
          <a:off x="395536" y="2996952"/>
          <a:ext cx="8294400" cy="2734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7200"/>
                <a:gridCol w="4147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solidFill>
                            <a:schemeClr val="bg1"/>
                          </a:solidFill>
                          <a:effectLst/>
                        </a:rPr>
                        <a:t>Ryby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157 150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Členské známky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52 560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Provozní náklady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89 280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Cestovní náhrady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27 240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Dětský kroužek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11 728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Materiál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10 795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0519" y="2132856"/>
            <a:ext cx="8352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Výdaje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Obrázek 25">
            <a:hlinkClick r:id="rId4" action="ppaction://hlinkpres?slideindex=1&amp;slidetitle=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589240"/>
            <a:ext cx="114911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77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829A561-EFCF-4D07-AA12-C4429B4630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TM03090430[[fn=Pruhy]]</Template>
  <TotalTime>0</TotalTime>
  <Words>91</Words>
  <Application>Microsoft Office PowerPoint</Application>
  <PresentationFormat>Předvádění na obrazovce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Corbel</vt:lpstr>
      <vt:lpstr>Times New Roman</vt:lpstr>
      <vt:lpstr>Wingdings</vt:lpstr>
      <vt:lpstr>Pruhy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2016-02-21T09:47:30Z</dcterms:created>
  <dcterms:modified xsi:type="dcterms:W3CDTF">2017-02-23T20:03:48Z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TC018814419991</vt:lpwstr>
  </property>
</Properties>
</file>